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FB59-C069-3CAA-2B9B-A329A2248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3B2CA-2066-DAF7-D07B-291507B16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EB200-6233-B797-F029-B1505CA8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2DA7-2E4F-0D8A-9CFA-191316B6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D0DB9-FBB4-4735-1448-AAE47D46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72C7-C3AB-F59D-9919-1B486763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9A088-54E3-BD28-3A66-135C727C3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E052-952F-DAA9-93C3-E9428C63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D1AE-C9F3-AA52-5D8F-382E6199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7F5A9-AEE0-74AD-49AE-FDB0A848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8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4E8A9-284F-CDE8-A426-1B392CC4B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8BC84-5D67-C863-F7D9-C8B3B1916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52371-63E5-B107-2344-D64826E8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5F2B9-7A34-6142-8501-90D86AA4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B3F84-8AD3-948A-32E0-2822E1D7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2AF4-5F51-9347-034C-BE80B407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ECA8C-509B-5071-744A-2C7B1D3D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04FB2-2A1C-E968-E273-6778691F7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5AE18-9D80-FF89-0EA7-255BF56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36BAD-AF2D-4F81-4F62-9F3CCA6B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2809-1870-B63F-163D-6B0BE781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5A17F-FA90-48B2-DD9E-BBEFA077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8F65A-7CDF-6C53-C837-6913F6B6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E456E-5E5A-DE05-3024-5123534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A916A-BE78-B03E-90D1-19970603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383D-F5A0-AABA-7FB0-DB26D81A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E5B5A-2824-7212-FADE-62DE6F764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51CA7-D73E-AAB2-622D-E51272F10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94970-393C-1D71-EBD6-1ED7753C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3EDF0-3A6C-6F42-A2A2-19B3415E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36302-D7E1-551C-F671-D1176121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1082-F75B-35A6-905A-A8599CE2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4EDB4-37A0-9CAE-A587-9FC568327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CD94B-AB5E-8F38-2CBA-2EED37661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1D89E-F730-46B7-C974-5982FA039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A28F5-A9CA-7F79-6E67-94580384C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8176A-4FD3-32EB-7513-3F09F013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06B6C-307A-8CA5-1DA1-2FCD82E9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FC205-B186-C2EC-556F-AD224A7C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0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32D6-F5F7-1C9B-D67C-7E978457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FC7BE-D94C-FB13-F5ED-FB1CC242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94BD8-DC01-BA56-1318-72046AF9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F4797-21BF-8200-3D69-5E7D7150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67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2CBD4-2AEB-9B98-BA3A-E81C5492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24146-BBCF-7BB7-7AE2-B9D7D53D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8F0D2-57E1-4AAC-7BD9-58DBAA5F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3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8691-C735-B27B-4B5A-B995034D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5EFD-CFD2-502B-081D-F7A1AF50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51BAF-0883-74DD-8F6A-3E46600D0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42B4D-4DBF-0673-EE38-D2E9D31E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18D97-94DA-2DC8-ACBF-02CD8B6D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70BD8-8025-FE7F-EA99-273E238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0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CFF1-00E8-392B-812C-5E1FA747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C3870-D19E-1BB3-4343-63C8287BF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95C5-E005-3561-95F8-DF5212BA2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E4BE1-8C00-785E-497B-A2436AF7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0C686-41D6-D036-C973-71487A5D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6246B-97EA-E30D-C585-56C570E6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8E000-EAE2-6DF2-45F3-42CC6529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47962-2BDC-0CEE-00CC-B27CD1CB3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01B2F-5893-A738-5AEB-A111B4EC1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CFA96-B251-FD26-D05A-5EA6A5AEB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DA70A-AA92-D23C-6CAF-61762838B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3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B8F8A-1F98-CC23-597A-6DAF957E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34"/>
            <a:ext cx="12192000" cy="6511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3474F-F4DF-08C9-1BA9-9C350F152536}"/>
              </a:ext>
            </a:extLst>
          </p:cNvPr>
          <p:cNvSpPr/>
          <p:nvPr/>
        </p:nvSpPr>
        <p:spPr>
          <a:xfrm>
            <a:off x="9558338" y="285750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720CB-327C-6900-DC65-214F64AADDD5}"/>
              </a:ext>
            </a:extLst>
          </p:cNvPr>
          <p:cNvSpPr/>
          <p:nvPr/>
        </p:nvSpPr>
        <p:spPr>
          <a:xfrm>
            <a:off x="10887075" y="5815013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9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7F4219-1E9E-0D3E-59F0-659B8E86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233"/>
            <a:ext cx="12192000" cy="6091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B5743C-D2E2-B1EF-C776-E9360CAE61F8}"/>
              </a:ext>
            </a:extLst>
          </p:cNvPr>
          <p:cNvSpPr/>
          <p:nvPr/>
        </p:nvSpPr>
        <p:spPr>
          <a:xfrm>
            <a:off x="9115425" y="514341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68F6C-4A1D-D85D-5B46-DE2DA6FAD4F7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8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F21E0-D395-A121-72A9-DC59C300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652"/>
            <a:ext cx="12192000" cy="63326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67F57-1524-42F8-F938-642ACFBDC2DB}"/>
              </a:ext>
            </a:extLst>
          </p:cNvPr>
          <p:cNvSpPr/>
          <p:nvPr/>
        </p:nvSpPr>
        <p:spPr>
          <a:xfrm>
            <a:off x="9115425" y="37146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3B6E2-E381-7FA1-505B-97A24307AAE8}"/>
              </a:ext>
            </a:extLst>
          </p:cNvPr>
          <p:cNvSpPr/>
          <p:nvPr/>
        </p:nvSpPr>
        <p:spPr>
          <a:xfrm>
            <a:off x="10718007" y="572401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0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B0931-8DE2-DB81-4832-92D3F821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25"/>
            <a:ext cx="12192000" cy="64041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2E3DC-C543-BF48-4D9A-AEC86C15C1D0}"/>
              </a:ext>
            </a:extLst>
          </p:cNvPr>
          <p:cNvSpPr/>
          <p:nvPr/>
        </p:nvSpPr>
        <p:spPr>
          <a:xfrm>
            <a:off x="9115425" y="31431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DAA72-267F-1F8E-7F57-25981FE6F2CC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2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B8311-80E1-55F8-2F7F-1BFE715F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176"/>
            <a:ext cx="12192000" cy="62076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0F8BFC-F578-EE8E-C353-3DC4F7159C0F}"/>
              </a:ext>
            </a:extLst>
          </p:cNvPr>
          <p:cNvSpPr/>
          <p:nvPr/>
        </p:nvSpPr>
        <p:spPr>
          <a:xfrm>
            <a:off x="9217117" y="425189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97F703-07B0-2A3C-F371-E0508856F1C2}"/>
              </a:ext>
            </a:extLst>
          </p:cNvPr>
          <p:cNvSpPr/>
          <p:nvPr/>
        </p:nvSpPr>
        <p:spPr>
          <a:xfrm>
            <a:off x="10718007" y="567772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3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006D05-2866-9345-ECC4-DDC14A52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93"/>
            <a:ext cx="12192000" cy="6422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77527D-23F7-3EE1-E75C-93595FB4A239}"/>
              </a:ext>
            </a:extLst>
          </p:cNvPr>
          <p:cNvSpPr/>
          <p:nvPr/>
        </p:nvSpPr>
        <p:spPr>
          <a:xfrm>
            <a:off x="9115425" y="31431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B6F60-6F30-DEB9-87EA-87E0728106E5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42ACFA-8C95-3E24-EDEE-7EA40C34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93"/>
            <a:ext cx="12192000" cy="6422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EE351E-44EF-50A3-AA7E-693195A30DE6}"/>
              </a:ext>
            </a:extLst>
          </p:cNvPr>
          <p:cNvSpPr/>
          <p:nvPr/>
        </p:nvSpPr>
        <p:spPr>
          <a:xfrm>
            <a:off x="9115425" y="31431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F69B6-BCAF-0F6E-0645-CAC8EE2D4F3C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6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99D480-6CFA-6114-F6FF-FDA10EFC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778"/>
            <a:ext cx="12192000" cy="6234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079D70-4E4A-D1FC-FC9F-46DF4C73EA79}"/>
              </a:ext>
            </a:extLst>
          </p:cNvPr>
          <p:cNvSpPr/>
          <p:nvPr/>
        </p:nvSpPr>
        <p:spPr>
          <a:xfrm>
            <a:off x="9217117" y="414328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2659C-43CB-5DA6-30B1-5B24D646F512}"/>
              </a:ext>
            </a:extLst>
          </p:cNvPr>
          <p:cNvSpPr/>
          <p:nvPr/>
        </p:nvSpPr>
        <p:spPr>
          <a:xfrm>
            <a:off x="11029950" y="6043613"/>
            <a:ext cx="1276350" cy="814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69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FAF00-066D-EA88-F5DD-7AE022A5A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99"/>
            <a:ext cx="12192000" cy="60826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EE5E06-4E39-98B0-3C36-EA50CE7D4290}"/>
              </a:ext>
            </a:extLst>
          </p:cNvPr>
          <p:cNvSpPr/>
          <p:nvPr/>
        </p:nvSpPr>
        <p:spPr>
          <a:xfrm>
            <a:off x="9131394" y="500053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F1BE70-D184-6709-5052-F2153FE9CAD2}"/>
              </a:ext>
            </a:extLst>
          </p:cNvPr>
          <p:cNvSpPr/>
          <p:nvPr/>
        </p:nvSpPr>
        <p:spPr>
          <a:xfrm>
            <a:off x="10704558" y="5915025"/>
            <a:ext cx="1487442" cy="814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3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73DFB3-D07C-ED36-CB6E-3CEBD83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03"/>
            <a:ext cx="12192000" cy="6136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2CDBFE-919F-F721-9303-DD4726EF7547}"/>
              </a:ext>
            </a:extLst>
          </p:cNvPr>
          <p:cNvSpPr/>
          <p:nvPr/>
        </p:nvSpPr>
        <p:spPr>
          <a:xfrm>
            <a:off x="9217117" y="48576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07533-294E-551D-43C6-9D8A99CD6D17}"/>
              </a:ext>
            </a:extLst>
          </p:cNvPr>
          <p:cNvSpPr/>
          <p:nvPr/>
        </p:nvSpPr>
        <p:spPr>
          <a:xfrm>
            <a:off x="10758488" y="5682709"/>
            <a:ext cx="1433512" cy="814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8AA35-FF1D-7204-040B-9A0F4249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233"/>
            <a:ext cx="12192000" cy="6091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9F1549-F669-CD4A-8B66-B8E8644CE2CD}"/>
              </a:ext>
            </a:extLst>
          </p:cNvPr>
          <p:cNvSpPr/>
          <p:nvPr/>
        </p:nvSpPr>
        <p:spPr>
          <a:xfrm>
            <a:off x="9217117" y="48576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8F0E9-006D-A298-5416-33C572D30899}"/>
              </a:ext>
            </a:extLst>
          </p:cNvPr>
          <p:cNvSpPr/>
          <p:nvPr/>
        </p:nvSpPr>
        <p:spPr>
          <a:xfrm>
            <a:off x="10758488" y="5682709"/>
            <a:ext cx="1433512" cy="814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0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4D6CFB-30C4-1F81-EAD6-E9031E9E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233"/>
            <a:ext cx="12192000" cy="60915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652CF5-A9C4-F536-2CEC-37FCE228095A}"/>
              </a:ext>
            </a:extLst>
          </p:cNvPr>
          <p:cNvSpPr/>
          <p:nvPr/>
        </p:nvSpPr>
        <p:spPr>
          <a:xfrm>
            <a:off x="9558338" y="500062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0FCF4-1108-67C8-060E-FA5152A60EFE}"/>
              </a:ext>
            </a:extLst>
          </p:cNvPr>
          <p:cNvSpPr/>
          <p:nvPr/>
        </p:nvSpPr>
        <p:spPr>
          <a:xfrm>
            <a:off x="10772775" y="5715001"/>
            <a:ext cx="1407319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42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78C594-F08B-4757-C502-BFA11FEB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573"/>
            <a:ext cx="12192000" cy="6180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674A98-494C-D301-2D71-28E7222D2AEF}"/>
              </a:ext>
            </a:extLst>
          </p:cNvPr>
          <p:cNvSpPr/>
          <p:nvPr/>
        </p:nvSpPr>
        <p:spPr>
          <a:xfrm>
            <a:off x="9217117" y="432344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6F01E-BBC3-57BD-522D-B39C1451C761}"/>
              </a:ext>
            </a:extLst>
          </p:cNvPr>
          <p:cNvSpPr/>
          <p:nvPr/>
        </p:nvSpPr>
        <p:spPr>
          <a:xfrm>
            <a:off x="10629900" y="5682709"/>
            <a:ext cx="1562100" cy="814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9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D4C16-A192-ACCE-F8F0-A2ABD8CD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84"/>
            <a:ext cx="12192000" cy="63148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D98C23-6278-29F9-DBA7-980031CCDB09}"/>
              </a:ext>
            </a:extLst>
          </p:cNvPr>
          <p:cNvSpPr/>
          <p:nvPr/>
        </p:nvSpPr>
        <p:spPr>
          <a:xfrm>
            <a:off x="9217116" y="385753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D60A0-4F26-FEE3-1444-F6EB38752276}"/>
              </a:ext>
            </a:extLst>
          </p:cNvPr>
          <p:cNvSpPr/>
          <p:nvPr/>
        </p:nvSpPr>
        <p:spPr>
          <a:xfrm>
            <a:off x="10704558" y="5772028"/>
            <a:ext cx="1487442" cy="814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5BC0E-ECD7-7308-0B3D-204B0E87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29"/>
            <a:ext cx="12192000" cy="6457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317A5-9786-FD59-81F1-D631D94DE246}"/>
              </a:ext>
            </a:extLst>
          </p:cNvPr>
          <p:cNvSpPr/>
          <p:nvPr/>
        </p:nvSpPr>
        <p:spPr>
          <a:xfrm>
            <a:off x="9217117" y="31431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B3E4CA-D09C-46A0-D25B-10308667AC11}"/>
              </a:ext>
            </a:extLst>
          </p:cNvPr>
          <p:cNvSpPr/>
          <p:nvPr/>
        </p:nvSpPr>
        <p:spPr>
          <a:xfrm>
            <a:off x="10587038" y="5557847"/>
            <a:ext cx="1604962" cy="1100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70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AF5622-1686-482C-D8EE-D6E2CC24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23"/>
            <a:ext cx="12192000" cy="63773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8FB7A6-1EF0-B8FF-61EC-6356444A5676}"/>
              </a:ext>
            </a:extLst>
          </p:cNvPr>
          <p:cNvSpPr/>
          <p:nvPr/>
        </p:nvSpPr>
        <p:spPr>
          <a:xfrm>
            <a:off x="9217117" y="37146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AEDC-667D-E8BE-9285-16DDFD5D724F}"/>
              </a:ext>
            </a:extLst>
          </p:cNvPr>
          <p:cNvSpPr/>
          <p:nvPr/>
        </p:nvSpPr>
        <p:spPr>
          <a:xfrm>
            <a:off x="10658475" y="5613129"/>
            <a:ext cx="1533525" cy="1175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C337C1-4E06-09BF-D339-074D41A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642"/>
            <a:ext cx="12192000" cy="61987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ECFA20-6D10-ADCE-5B57-6A78FC5E0D26}"/>
              </a:ext>
            </a:extLst>
          </p:cNvPr>
          <p:cNvSpPr/>
          <p:nvPr/>
        </p:nvSpPr>
        <p:spPr>
          <a:xfrm>
            <a:off x="9217116" y="442903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C7BEAD-2B1B-88CA-2ACC-7B37ECB88081}"/>
              </a:ext>
            </a:extLst>
          </p:cNvPr>
          <p:cNvSpPr/>
          <p:nvPr/>
        </p:nvSpPr>
        <p:spPr>
          <a:xfrm>
            <a:off x="10704558" y="5713971"/>
            <a:ext cx="1487442" cy="814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9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2D769C-E2FA-150B-E103-DD496FA7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971"/>
            <a:ext cx="12192000" cy="6154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B7694-3746-E95B-72B7-44408006C2BC}"/>
              </a:ext>
            </a:extLst>
          </p:cNvPr>
          <p:cNvSpPr/>
          <p:nvPr/>
        </p:nvSpPr>
        <p:spPr>
          <a:xfrm>
            <a:off x="9217117" y="457190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548F6-70FB-EE48-4608-89B42BE1B3E3}"/>
              </a:ext>
            </a:extLst>
          </p:cNvPr>
          <p:cNvSpPr/>
          <p:nvPr/>
        </p:nvSpPr>
        <p:spPr>
          <a:xfrm>
            <a:off x="10704558" y="5691641"/>
            <a:ext cx="1487442" cy="814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8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0C9B88-A29F-04B0-FF74-46D5B4EA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6"/>
            <a:ext cx="12192000" cy="62523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1B7AE2-7D3C-8987-2C99-E0FEC3ED0CB8}"/>
              </a:ext>
            </a:extLst>
          </p:cNvPr>
          <p:cNvSpPr/>
          <p:nvPr/>
        </p:nvSpPr>
        <p:spPr>
          <a:xfrm>
            <a:off x="9558338" y="414338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1AB3BF-3EFB-100F-B440-C75C61368514}"/>
              </a:ext>
            </a:extLst>
          </p:cNvPr>
          <p:cNvSpPr/>
          <p:nvPr/>
        </p:nvSpPr>
        <p:spPr>
          <a:xfrm>
            <a:off x="10887075" y="5815013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62B21-93A6-34A0-8499-B99D4F7B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6"/>
            <a:ext cx="12192000" cy="62523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71E8E0-A29A-4130-2C36-9F3C8B0DEB90}"/>
              </a:ext>
            </a:extLst>
          </p:cNvPr>
          <p:cNvSpPr/>
          <p:nvPr/>
        </p:nvSpPr>
        <p:spPr>
          <a:xfrm>
            <a:off x="9558338" y="414337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E6C91-06BC-0ED7-CDEA-01E889F24181}"/>
              </a:ext>
            </a:extLst>
          </p:cNvPr>
          <p:cNvSpPr/>
          <p:nvPr/>
        </p:nvSpPr>
        <p:spPr>
          <a:xfrm>
            <a:off x="10887075" y="5815013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1BBB5-8360-9230-D030-E9B8DD3F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551"/>
            <a:ext cx="12192000" cy="59128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576374-F029-DA10-1DDF-1AC2C409A8E6}"/>
              </a:ext>
            </a:extLst>
          </p:cNvPr>
          <p:cNvSpPr/>
          <p:nvPr/>
        </p:nvSpPr>
        <p:spPr>
          <a:xfrm>
            <a:off x="9558338" y="585787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B5C164-61A2-FA68-4E80-A4E03AF495D6}"/>
              </a:ext>
            </a:extLst>
          </p:cNvPr>
          <p:cNvSpPr/>
          <p:nvPr/>
        </p:nvSpPr>
        <p:spPr>
          <a:xfrm>
            <a:off x="10875169" y="5781178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4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C14E7-D6D5-7A85-E9D3-C6BA68E6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516"/>
            <a:ext cx="12192000" cy="62969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B5AFCF-911F-D963-F6B0-EA2BA1DDE93F}"/>
              </a:ext>
            </a:extLst>
          </p:cNvPr>
          <p:cNvSpPr/>
          <p:nvPr/>
        </p:nvSpPr>
        <p:spPr>
          <a:xfrm>
            <a:off x="9546432" y="414337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23AC44-02F4-C204-69E9-84AE0979405B}"/>
              </a:ext>
            </a:extLst>
          </p:cNvPr>
          <p:cNvSpPr/>
          <p:nvPr/>
        </p:nvSpPr>
        <p:spPr>
          <a:xfrm>
            <a:off x="10658475" y="5595414"/>
            <a:ext cx="1521619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2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D9D0C-9277-0460-291F-3BD08368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176"/>
            <a:ext cx="12192000" cy="62076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0CA881-DCF7-D061-E765-989496A4CC21}"/>
              </a:ext>
            </a:extLst>
          </p:cNvPr>
          <p:cNvSpPr/>
          <p:nvPr/>
        </p:nvSpPr>
        <p:spPr>
          <a:xfrm>
            <a:off x="9546432" y="428624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2F06E7-B54E-4D91-740C-1AD492877108}"/>
              </a:ext>
            </a:extLst>
          </p:cNvPr>
          <p:cNvSpPr/>
          <p:nvPr/>
        </p:nvSpPr>
        <p:spPr>
          <a:xfrm>
            <a:off x="10875169" y="5781178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8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934F42-EFC9-8421-191A-216D0661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971"/>
            <a:ext cx="12192000" cy="6154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5E41A9-FDB3-80FF-288F-BB8A6B06A83D}"/>
              </a:ext>
            </a:extLst>
          </p:cNvPr>
          <p:cNvSpPr/>
          <p:nvPr/>
        </p:nvSpPr>
        <p:spPr>
          <a:xfrm>
            <a:off x="9558338" y="485775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186111-8EE1-D845-D4E8-15913FAF9DCD}"/>
              </a:ext>
            </a:extLst>
          </p:cNvPr>
          <p:cNvSpPr/>
          <p:nvPr/>
        </p:nvSpPr>
        <p:spPr>
          <a:xfrm>
            <a:off x="10758489" y="5657763"/>
            <a:ext cx="1433512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43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2CAFDE-AD7D-417C-545D-6DFE2967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61"/>
            <a:ext cx="12192000" cy="64398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32931-633F-D4F9-6E5E-40BE12F66D39}"/>
              </a:ext>
            </a:extLst>
          </p:cNvPr>
          <p:cNvSpPr/>
          <p:nvPr/>
        </p:nvSpPr>
        <p:spPr>
          <a:xfrm>
            <a:off x="9115425" y="31431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BA7DA4-3693-DBC6-D5B7-337CB53CC733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69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Ahmed, Asif (Stud. I - CAI)</dc:creator>
  <cp:lastModifiedBy>Ahmed, Asif (Stud. I - CAI)</cp:lastModifiedBy>
  <cp:revision>5</cp:revision>
  <dcterms:created xsi:type="dcterms:W3CDTF">2025-07-23T14:51:03Z</dcterms:created>
  <dcterms:modified xsi:type="dcterms:W3CDTF">2025-07-24T17:30:54Z</dcterms:modified>
</cp:coreProperties>
</file>